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83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52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6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43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8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101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1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9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1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5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4BEF4-7257-4DCD-B0D1-13B5FD1F6E28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0320B-9305-4944-AD85-CFA4CB39E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0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2997" y="150088"/>
            <a:ext cx="8130862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 и органы управления МБОУ «Старо-Матакская СОШ»</a:t>
            </a:r>
            <a:endParaRPr lang="ru-RU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5842" y="538784"/>
            <a:ext cx="1397357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mpd="sng">
            <a:solidFill>
              <a:schemeClr val="accent1">
                <a:lumMod val="40000"/>
                <a:lumOff val="60000"/>
                <a:alpha val="90000"/>
              </a:schemeClr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tx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Совет школы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40080" y="590299"/>
            <a:ext cx="1841677" cy="818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Педагогический совет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16793" y="538784"/>
            <a:ext cx="1823431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Общешкольный родительский комитет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9376" y="1931946"/>
            <a:ext cx="1455313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Заместитель директора по УР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43199" y="2015415"/>
            <a:ext cx="1494593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Совещание при директоре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86889" y="2015415"/>
            <a:ext cx="1602641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Заведующий хозяйством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80349" y="1960873"/>
            <a:ext cx="177505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Родительский комитет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82637" y="1650548"/>
            <a:ext cx="1928931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Заместитель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директора по ВР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8789" y="3285038"/>
            <a:ext cx="1680855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Учителя-предметники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152531" y="2758514"/>
            <a:ext cx="2052731" cy="708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Классные руководители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8789" y="4638130"/>
            <a:ext cx="175829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Методический совет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82637" y="3742238"/>
            <a:ext cx="2036951" cy="708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Педагог-организатор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116794" y="4740528"/>
            <a:ext cx="2019083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Педагоги дополнительного образования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581104" y="3938844"/>
            <a:ext cx="45719" cy="53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22647" y="3285038"/>
            <a:ext cx="213660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Совет по профилактике правонарушений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335879" y="4638130"/>
            <a:ext cx="213660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Отряд профилактики правонарушений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24981" y="4701278"/>
            <a:ext cx="1777927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Методические объединения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151807" y="5959339"/>
            <a:ext cx="2009104" cy="5602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Воспитатель ГПД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1844577" y="1350666"/>
            <a:ext cx="2373415" cy="550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3933369" y="1326892"/>
            <a:ext cx="565704" cy="647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242802" y="1388661"/>
            <a:ext cx="186155" cy="562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" idx="3"/>
            <a:endCxn id="3" idx="3"/>
          </p:cNvCxnSpPr>
          <p:nvPr/>
        </p:nvCxnSpPr>
        <p:spPr>
          <a:xfrm>
            <a:off x="2743199" y="995984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4" idx="3"/>
            <a:endCxn id="6" idx="1"/>
          </p:cNvCxnSpPr>
          <p:nvPr/>
        </p:nvCxnSpPr>
        <p:spPr>
          <a:xfrm flipV="1">
            <a:off x="5605044" y="999672"/>
            <a:ext cx="835036" cy="13400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8281757" y="1042335"/>
            <a:ext cx="7642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10940224" y="643362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391674" y="1143344"/>
            <a:ext cx="1588675" cy="830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5278728" y="1047700"/>
            <a:ext cx="3767231" cy="754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040907" y="562558"/>
            <a:ext cx="1564137" cy="9010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</a:t>
            </a:r>
            <a:r>
              <a:rPr lang="ru-RU" b="1" dirty="0" smtClean="0">
                <a:solidFill>
                  <a:schemeClr val="tx1"/>
                </a:solidFill>
              </a:rPr>
              <a:t>иректор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69" name="Соединительная линия уступом 68"/>
          <p:cNvCxnSpPr/>
          <p:nvPr/>
        </p:nvCxnSpPr>
        <p:spPr>
          <a:xfrm rot="10800000" flipV="1">
            <a:off x="335978" y="2389146"/>
            <a:ext cx="360283" cy="27061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2696432" y="869430"/>
            <a:ext cx="1344475" cy="7529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endCxn id="17" idx="1"/>
          </p:cNvCxnSpPr>
          <p:nvPr/>
        </p:nvCxnSpPr>
        <p:spPr>
          <a:xfrm>
            <a:off x="315531" y="5095330"/>
            <a:ext cx="3232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14" idx="1"/>
          </p:cNvCxnSpPr>
          <p:nvPr/>
        </p:nvCxnSpPr>
        <p:spPr>
          <a:xfrm>
            <a:off x="315531" y="3742238"/>
            <a:ext cx="3232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>
            <a:stCxn id="13" idx="3"/>
          </p:cNvCxnSpPr>
          <p:nvPr/>
        </p:nvCxnSpPr>
        <p:spPr>
          <a:xfrm>
            <a:off x="11111568" y="2107748"/>
            <a:ext cx="490819" cy="419705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flipH="1">
            <a:off x="11135877" y="6304807"/>
            <a:ext cx="427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>
            <a:endCxn id="19" idx="3"/>
          </p:cNvCxnSpPr>
          <p:nvPr/>
        </p:nvCxnSpPr>
        <p:spPr>
          <a:xfrm flipH="1" flipV="1">
            <a:off x="11135877" y="5197728"/>
            <a:ext cx="427900" cy="5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H="1" flipV="1">
            <a:off x="11161635" y="4077637"/>
            <a:ext cx="440752" cy="4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endCxn id="15" idx="3"/>
          </p:cNvCxnSpPr>
          <p:nvPr/>
        </p:nvCxnSpPr>
        <p:spPr>
          <a:xfrm flipH="1">
            <a:off x="11205262" y="3112683"/>
            <a:ext cx="3971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flipH="1">
            <a:off x="7530278" y="3613423"/>
            <a:ext cx="4072109" cy="54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>
            <a:stCxn id="21" idx="2"/>
          </p:cNvCxnSpPr>
          <p:nvPr/>
        </p:nvCxnSpPr>
        <p:spPr>
          <a:xfrm flipH="1">
            <a:off x="6489530" y="4199438"/>
            <a:ext cx="1421" cy="501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>
            <a:off x="2473320" y="5095330"/>
            <a:ext cx="2993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506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53</Words>
  <Application>Microsoft Office PowerPoint</Application>
  <PresentationFormat>Широкоэкранный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cp:lastPrinted>2022-02-06T06:29:13Z</cp:lastPrinted>
  <dcterms:created xsi:type="dcterms:W3CDTF">2022-02-05T19:12:04Z</dcterms:created>
  <dcterms:modified xsi:type="dcterms:W3CDTF">2022-02-06T06:29:23Z</dcterms:modified>
</cp:coreProperties>
</file>